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/>
          <p:nvPr>
            <p:ph type="body" sz="quarter" idx="13"/>
          </p:nvPr>
        </p:nvSpPr>
        <p:spPr>
          <a:xfrm>
            <a:off x="1270000" y="4241831"/>
            <a:ext cx="10464800" cy="90163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4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13"/>
          </p:nvPr>
        </p:nvSpPr>
        <p:spPr>
          <a:xfrm>
            <a:off x="1573807" y="1421425"/>
            <a:ext cx="9855201" cy="514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75450" y="1408083"/>
            <a:ext cx="4673600" cy="6972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31000" y="2857500"/>
            <a:ext cx="5003800" cy="5588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7396540" y="812918"/>
            <a:ext cx="4660901" cy="298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7396540" y="4038718"/>
            <a:ext cx="4660901" cy="4864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825500"/>
            <a:ext cx="6197600" cy="808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9398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4097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18796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23495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28194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32893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37592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42291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esture Projec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Gesture Project  </a:t>
            </a:r>
          </a:p>
        </p:txBody>
      </p:sp>
      <p:sp>
        <p:nvSpPr>
          <p:cNvPr id="120" name="Zehua Yu                  G00307279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Zehua Yu                  G00307279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ntroduction Of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Of Project</a:t>
            </a:r>
          </a:p>
        </p:txBody>
      </p:sp>
      <p:sp>
        <p:nvSpPr>
          <p:cNvPr id="123" name="My project is Unity game and controls the operation by Myo sensor.…"/>
          <p:cNvSpPr txBox="1"/>
          <p:nvPr/>
        </p:nvSpPr>
        <p:spPr>
          <a:xfrm>
            <a:off x="2222028" y="2965450"/>
            <a:ext cx="8560744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My project is Unity game and controls the operation by Myo sensor. </a:t>
            </a:r>
          </a:p>
          <a:p>
            <a:pPr/>
          </a:p>
          <a:p>
            <a:pPr/>
            <a:r>
              <a:t>This game is to drive the motor going to the destination. The using Myo sensor to controls power, brake and rotation.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屏幕快照 2018-04-23 14.58.21.png" descr="屏幕快照 2018-04-23 14.58.21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345740" y="762118"/>
            <a:ext cx="4775201" cy="3098801"/>
          </a:xfrm>
          <a:prstGeom prst="rect">
            <a:avLst/>
          </a:prstGeom>
        </p:spPr>
      </p:pic>
      <p:pic>
        <p:nvPicPr>
          <p:cNvPr id="126" name="屏幕快照 2018-04-23 14.57.25.png" descr="屏幕快照 2018-04-23 14.57.25.pn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124570" y="4768272"/>
            <a:ext cx="5217541" cy="3417694"/>
          </a:xfrm>
          <a:prstGeom prst="rect">
            <a:avLst/>
          </a:prstGeom>
        </p:spPr>
      </p:pic>
      <p:pic>
        <p:nvPicPr>
          <p:cNvPr id="127" name="屏幕快照 2018-04-23 14.57.49.png" descr="屏幕快照 2018-04-23 14.57.49.png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01700" y="774700"/>
            <a:ext cx="6311900" cy="8204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屏幕快照 2018-04-23 15.02.09.png" descr="屏幕快照 2018-04-23 15.02.09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96460" y="2120384"/>
            <a:ext cx="5872880" cy="3926251"/>
          </a:xfrm>
          <a:prstGeom prst="rect">
            <a:avLst/>
          </a:prstGeom>
        </p:spPr>
      </p:pic>
      <p:sp>
        <p:nvSpPr>
          <p:cNvPr id="130" name="Code Explanation"/>
          <p:cNvSpPr txBox="1"/>
          <p:nvPr>
            <p:ph type="title"/>
          </p:nvPr>
        </p:nvSpPr>
        <p:spPr>
          <a:xfrm>
            <a:off x="1270000" y="635000"/>
            <a:ext cx="10464800" cy="1426558"/>
          </a:xfrm>
          <a:prstGeom prst="rect">
            <a:avLst/>
          </a:prstGeom>
        </p:spPr>
        <p:txBody>
          <a:bodyPr/>
          <a:lstStyle>
            <a:lvl1pPr defTabSz="543305">
              <a:defRPr sz="6696"/>
            </a:lvl1pPr>
          </a:lstStyle>
          <a:p>
            <a:pPr/>
            <a:r>
              <a:t>Code Explanation</a:t>
            </a:r>
          </a:p>
        </p:txBody>
      </p:sp>
      <p:sp>
        <p:nvSpPr>
          <p:cNvPr id="131" name="the right code graph shows how to use the Myo sensor to update the value  in order to move the motor.…"/>
          <p:cNvSpPr txBox="1"/>
          <p:nvPr>
            <p:ph type="body" sz="half" idx="1"/>
          </p:nvPr>
        </p:nvSpPr>
        <p:spPr>
          <a:xfrm>
            <a:off x="1263649" y="2008250"/>
            <a:ext cx="5016501" cy="6456300"/>
          </a:xfrm>
          <a:prstGeom prst="rect">
            <a:avLst/>
          </a:prstGeom>
        </p:spPr>
        <p:txBody>
          <a:bodyPr/>
          <a:lstStyle/>
          <a:p>
            <a:pPr marL="320420" indent="-320420" defTabSz="508254">
              <a:spcBef>
                <a:spcPts val="2400"/>
              </a:spcBef>
              <a:buBlip>
                <a:blip r:embed="rId3"/>
              </a:buBlip>
              <a:defRPr sz="2610"/>
            </a:pPr>
            <a:r>
              <a:t>the right code graph shows how to use the Myo sensor to update the value  in order to move the motor.</a:t>
            </a:r>
          </a:p>
          <a:p>
            <a:pPr marL="320420" indent="-320420" defTabSz="508254">
              <a:spcBef>
                <a:spcPts val="2400"/>
              </a:spcBef>
              <a:buBlip>
                <a:blip r:embed="rId3"/>
              </a:buBlip>
              <a:defRPr sz="2610"/>
            </a:pPr>
            <a:r>
              <a:t>The Myo official website gives the a example of unity and explanation, needs to import the package.</a:t>
            </a:r>
          </a:p>
          <a:p>
            <a:pPr marL="320420" indent="-320420" defTabSz="508254">
              <a:spcBef>
                <a:spcPts val="2400"/>
              </a:spcBef>
              <a:buBlip>
                <a:blip r:embed="rId3"/>
              </a:buBlip>
              <a:defRPr sz="2610"/>
            </a:pPr>
            <a:r>
              <a:t>when the game over, the process needs to close the Myo connection.</a:t>
            </a:r>
          </a:p>
        </p:txBody>
      </p:sp>
      <p:pic>
        <p:nvPicPr>
          <p:cNvPr id="132" name="屏幕快照 2018-04-23 15.54.05.png" descr="屏幕快照 2018-04-23 15.54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1005" y="6668935"/>
            <a:ext cx="6014386" cy="908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屏幕快照 2018-04-23 15.12.29.png" descr="屏幕快照 2018-04-23 15.12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7005" y="699650"/>
            <a:ext cx="1525267" cy="1679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屏幕快照 2018-04-23 15.12.33.png" descr="屏幕快照 2018-04-23 15.12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30887" y="2828572"/>
            <a:ext cx="1244271" cy="1589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屏幕快照 2018-04-23 15.12.38.png" descr="屏幕快照 2018-04-23 15.12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0497" y="3666229"/>
            <a:ext cx="1316375" cy="152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屏幕快照 2018-04-23 15.12.45.png" descr="屏幕快照 2018-04-23 15.12.4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57005" y="3525697"/>
            <a:ext cx="1525267" cy="1802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屏幕快照 2018-04-23 15.12.52.png" descr="屏幕快照 2018-04-23 15.12.5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92404" y="4790206"/>
            <a:ext cx="1367835" cy="152152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线条"/>
          <p:cNvSpPr/>
          <p:nvPr/>
        </p:nvSpPr>
        <p:spPr>
          <a:xfrm>
            <a:off x="3331411" y="4377653"/>
            <a:ext cx="2162188" cy="1"/>
          </a:xfrm>
          <a:prstGeom prst="line">
            <a:avLst/>
          </a:prstGeom>
          <a:ln w="38100">
            <a:solidFill>
              <a:srgbClr val="3E23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140" name="update the value to control the motor"/>
          <p:cNvSpPr txBox="1"/>
          <p:nvPr/>
        </p:nvSpPr>
        <p:spPr>
          <a:xfrm>
            <a:off x="3503951" y="3603377"/>
            <a:ext cx="181710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update the value to control the motor </a:t>
            </a:r>
          </a:p>
        </p:txBody>
      </p:sp>
      <p:sp>
        <p:nvSpPr>
          <p:cNvPr id="146" name="连接线"/>
          <p:cNvSpPr/>
          <p:nvPr/>
        </p:nvSpPr>
        <p:spPr>
          <a:xfrm>
            <a:off x="6782271" y="3348761"/>
            <a:ext cx="1948556" cy="35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395" fill="norm" stroke="1" extrusionOk="0">
                <a:moveTo>
                  <a:pt x="0" y="17395"/>
                </a:moveTo>
                <a:cubicBezTo>
                  <a:pt x="6178" y="281"/>
                  <a:pt x="13378" y="-4205"/>
                  <a:pt x="21600" y="3937"/>
                </a:cubicBezTo>
              </a:path>
            </a:pathLst>
          </a:custGeom>
          <a:ln w="38100">
            <a:solidFill>
              <a:srgbClr val="3E231A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7" name="连接线"/>
          <p:cNvSpPr/>
          <p:nvPr/>
        </p:nvSpPr>
        <p:spPr>
          <a:xfrm>
            <a:off x="6782271" y="4324624"/>
            <a:ext cx="1810134" cy="562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4" fill="norm" stroke="1" extrusionOk="0">
                <a:moveTo>
                  <a:pt x="0" y="46"/>
                </a:moveTo>
                <a:cubicBezTo>
                  <a:pt x="8045" y="-636"/>
                  <a:pt x="15245" y="6337"/>
                  <a:pt x="21600" y="20964"/>
                </a:cubicBezTo>
              </a:path>
            </a:pathLst>
          </a:custGeom>
          <a:ln w="38100">
            <a:solidFill>
              <a:srgbClr val="3E231A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3" name="The conditions of judgment"/>
          <p:cNvSpPr txBox="1"/>
          <p:nvPr/>
        </p:nvSpPr>
        <p:spPr>
          <a:xfrm>
            <a:off x="9876650" y="3080846"/>
            <a:ext cx="237265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conditions of judgment</a:t>
            </a:r>
          </a:p>
        </p:txBody>
      </p:sp>
      <p:sp>
        <p:nvSpPr>
          <p:cNvPr id="144" name="线条"/>
          <p:cNvSpPr/>
          <p:nvPr/>
        </p:nvSpPr>
        <p:spPr>
          <a:xfrm flipV="1">
            <a:off x="5867399" y="2380754"/>
            <a:ext cx="1" cy="1143564"/>
          </a:xfrm>
          <a:prstGeom prst="line">
            <a:avLst/>
          </a:prstGeom>
          <a:ln w="38100">
            <a:solidFill>
              <a:srgbClr val="3E231A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</a:p>
        </p:txBody>
      </p:sp>
      <p:sp>
        <p:nvSpPr>
          <p:cNvPr id="145" name="user perspective"/>
          <p:cNvSpPr txBox="1"/>
          <p:nvPr/>
        </p:nvSpPr>
        <p:spPr>
          <a:xfrm>
            <a:off x="6152259" y="2499161"/>
            <a:ext cx="237758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user perspective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et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</a:t>
            </a:r>
          </a:p>
        </p:txBody>
      </p:sp>
      <p:sp>
        <p:nvSpPr>
          <p:cNvPr id="150" name="Import the Myo example Pac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Import the Myo example Package</a:t>
            </a:r>
          </a:p>
          <a:p>
            <a:pPr>
              <a:buBlip>
                <a:blip r:embed="rId2"/>
              </a:buBlip>
            </a:pPr>
            <a:r>
              <a:t>add the Hub-Myo</a:t>
            </a:r>
          </a:p>
          <a:p>
            <a:pPr>
              <a:buBlip>
                <a:blip r:embed="rId2"/>
              </a:buBlip>
            </a:pPr>
            <a:r>
              <a:t>add the Myo class to unity setting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ntroduce of Ges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Introduce of Gestures</a:t>
            </a:r>
          </a:p>
        </p:txBody>
      </p:sp>
      <p:sp>
        <p:nvSpPr>
          <p:cNvPr id="153" name="wave in : going forw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wave in : going forward</a:t>
            </a:r>
          </a:p>
          <a:p>
            <a:pPr>
              <a:buBlip>
                <a:blip r:embed="rId2"/>
              </a:buBlip>
            </a:pPr>
            <a:r>
              <a:t>wave out: going back</a:t>
            </a:r>
          </a:p>
          <a:p>
            <a:pPr>
              <a:buBlip>
                <a:blip r:embed="rId2"/>
              </a:buBlip>
            </a:pPr>
            <a:r>
              <a:t>fist: clockwise rotation</a:t>
            </a:r>
          </a:p>
          <a:p>
            <a:pPr>
              <a:buBlip>
                <a:blip r:embed="rId2"/>
              </a:buBlip>
            </a:pPr>
            <a:r>
              <a:t>FingersSpread: anticlockwise</a:t>
            </a:r>
          </a:p>
          <a:p>
            <a:pPr>
              <a:buBlip>
                <a:blip r:embed="rId2"/>
              </a:buBlip>
            </a:pPr>
            <a:r>
              <a:t>DoubleTap: restart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Unity video.gif" descr="Unity vide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122" y="1086530"/>
            <a:ext cx="10373873" cy="7780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